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37" r:id="rId5"/>
    <p:sldId id="331" r:id="rId6"/>
    <p:sldId id="382" r:id="rId7"/>
    <p:sldId id="361" r:id="rId8"/>
    <p:sldId id="431" r:id="rId9"/>
    <p:sldId id="386" r:id="rId10"/>
    <p:sldId id="427" r:id="rId11"/>
    <p:sldId id="404" r:id="rId12"/>
    <p:sldId id="388" r:id="rId13"/>
    <p:sldId id="389" r:id="rId14"/>
    <p:sldId id="429" r:id="rId15"/>
    <p:sldId id="433" r:id="rId16"/>
    <p:sldId id="426" r:id="rId17"/>
    <p:sldId id="390" r:id="rId18"/>
    <p:sldId id="424" r:id="rId19"/>
    <p:sldId id="435" r:id="rId20"/>
    <p:sldId id="405" r:id="rId2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9"/>
    <p:restoredTop sz="96292"/>
  </p:normalViewPr>
  <p:slideViewPr>
    <p:cSldViewPr snapToGrid="0" snapToObjects="1">
      <p:cViewPr varScale="1">
        <p:scale>
          <a:sx n="146" d="100"/>
          <a:sy n="146" d="100"/>
        </p:scale>
        <p:origin x="162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54C583C8-CEF7-364C-B3E8-B31C5BAF902D}"/>
    <pc:docChg chg="custSel addSld delSld modSld sldOrd">
      <pc:chgData name="Jim Fleming" userId="161791bae1afb603" providerId="LiveId" clId="{54C583C8-CEF7-364C-B3E8-B31C5BAF902D}" dt="2022-11-06T20:12:23.308" v="147" actId="207"/>
      <pc:docMkLst>
        <pc:docMk/>
      </pc:docMkLst>
      <pc:sldChg chg="modSp mod">
        <pc:chgData name="Jim Fleming" userId="161791bae1afb603" providerId="LiveId" clId="{54C583C8-CEF7-364C-B3E8-B31C5BAF902D}" dt="2022-11-06T20:08:37.267" v="126" actId="6549"/>
        <pc:sldMkLst>
          <pc:docMk/>
          <pc:sldMk cId="3964023673" sldId="336"/>
        </pc:sldMkLst>
        <pc:spChg chg="mod">
          <ac:chgData name="Jim Fleming" userId="161791bae1afb603" providerId="LiveId" clId="{54C583C8-CEF7-364C-B3E8-B31C5BAF902D}" dt="2022-11-06T20:08:37.267" v="126" actId="6549"/>
          <ac:spMkLst>
            <pc:docMk/>
            <pc:sldMk cId="3964023673" sldId="336"/>
            <ac:spMk id="2" creationId="{56E8B136-55D1-C229-815B-0FAB21102D38}"/>
          </ac:spMkLst>
        </pc:spChg>
        <pc:spChg chg="mod">
          <ac:chgData name="Jim Fleming" userId="161791bae1afb603" providerId="LiveId" clId="{54C583C8-CEF7-364C-B3E8-B31C5BAF902D}" dt="2022-11-06T20:08:31.418" v="118" actId="6549"/>
          <ac:spMkLst>
            <pc:docMk/>
            <pc:sldMk cId="3964023673" sldId="336"/>
            <ac:spMk id="3" creationId="{D7D72439-284A-008E-61E4-489A6FFD0D14}"/>
          </ac:spMkLst>
        </pc:spChg>
      </pc:sldChg>
      <pc:sldChg chg="del">
        <pc:chgData name="Jim Fleming" userId="161791bae1afb603" providerId="LiveId" clId="{54C583C8-CEF7-364C-B3E8-B31C5BAF902D}" dt="2022-11-06T19:53:29.646" v="21" actId="2696"/>
        <pc:sldMkLst>
          <pc:docMk/>
          <pc:sldMk cId="1495771307" sldId="385"/>
        </pc:sldMkLst>
      </pc:sldChg>
      <pc:sldChg chg="modSp mod">
        <pc:chgData name="Jim Fleming" userId="161791bae1afb603" providerId="LiveId" clId="{54C583C8-CEF7-364C-B3E8-B31C5BAF902D}" dt="2022-11-06T20:11:17.560" v="133" actId="20577"/>
        <pc:sldMkLst>
          <pc:docMk/>
          <pc:sldMk cId="1791236111" sldId="386"/>
        </pc:sldMkLst>
        <pc:spChg chg="mod">
          <ac:chgData name="Jim Fleming" userId="161791bae1afb603" providerId="LiveId" clId="{54C583C8-CEF7-364C-B3E8-B31C5BAF902D}" dt="2022-11-06T20:11:17.560" v="133" actId="20577"/>
          <ac:spMkLst>
            <pc:docMk/>
            <pc:sldMk cId="1791236111" sldId="386"/>
            <ac:spMk id="14" creationId="{5F776F3F-31E1-B7AA-5D11-1AB1A9490BFE}"/>
          </ac:spMkLst>
        </pc:spChg>
      </pc:sldChg>
      <pc:sldChg chg="del">
        <pc:chgData name="Jim Fleming" userId="161791bae1afb603" providerId="LiveId" clId="{54C583C8-CEF7-364C-B3E8-B31C5BAF902D}" dt="2022-11-06T20:08:05.454" v="111" actId="2696"/>
        <pc:sldMkLst>
          <pc:docMk/>
          <pc:sldMk cId="2037322733" sldId="387"/>
        </pc:sldMkLst>
      </pc:sldChg>
      <pc:sldChg chg="modSp mod ord">
        <pc:chgData name="Jim Fleming" userId="161791bae1afb603" providerId="LiveId" clId="{54C583C8-CEF7-364C-B3E8-B31C5BAF902D}" dt="2022-11-06T20:11:33.016" v="136"/>
        <pc:sldMkLst>
          <pc:docMk/>
          <pc:sldMk cId="345370406" sldId="388"/>
        </pc:sldMkLst>
        <pc:spChg chg="mod">
          <ac:chgData name="Jim Fleming" userId="161791bae1afb603" providerId="LiveId" clId="{54C583C8-CEF7-364C-B3E8-B31C5BAF902D}" dt="2022-11-06T20:11:33.016" v="136"/>
          <ac:spMkLst>
            <pc:docMk/>
            <pc:sldMk cId="345370406" sldId="388"/>
            <ac:spMk id="6" creationId="{D7C5DCB2-FE9C-D43A-BFA6-2251DABF1E0D}"/>
          </ac:spMkLst>
        </pc:spChg>
      </pc:sldChg>
      <pc:sldChg chg="modSp mod">
        <pc:chgData name="Jim Fleming" userId="161791bae1afb603" providerId="LiveId" clId="{54C583C8-CEF7-364C-B3E8-B31C5BAF902D}" dt="2022-11-06T20:11:44.363" v="138" actId="207"/>
        <pc:sldMkLst>
          <pc:docMk/>
          <pc:sldMk cId="3244978946" sldId="389"/>
        </pc:sldMkLst>
        <pc:spChg chg="mod">
          <ac:chgData name="Jim Fleming" userId="161791bae1afb603" providerId="LiveId" clId="{54C583C8-CEF7-364C-B3E8-B31C5BAF902D}" dt="2022-11-06T20:11:44.363" v="138" actId="207"/>
          <ac:spMkLst>
            <pc:docMk/>
            <pc:sldMk cId="3244978946" sldId="389"/>
            <ac:spMk id="6" creationId="{D7C5DCB2-FE9C-D43A-BFA6-2251DABF1E0D}"/>
          </ac:spMkLst>
        </pc:spChg>
      </pc:sldChg>
      <pc:sldChg chg="modSp mod">
        <pc:chgData name="Jim Fleming" userId="161791bae1afb603" providerId="LiveId" clId="{54C583C8-CEF7-364C-B3E8-B31C5BAF902D}" dt="2022-11-06T20:12:01.809" v="143"/>
        <pc:sldMkLst>
          <pc:docMk/>
          <pc:sldMk cId="3012538984" sldId="390"/>
        </pc:sldMkLst>
        <pc:spChg chg="mod">
          <ac:chgData name="Jim Fleming" userId="161791bae1afb603" providerId="LiveId" clId="{54C583C8-CEF7-364C-B3E8-B31C5BAF902D}" dt="2022-11-06T20:12:01.809" v="143"/>
          <ac:spMkLst>
            <pc:docMk/>
            <pc:sldMk cId="3012538984" sldId="390"/>
            <ac:spMk id="14" creationId="{5F776F3F-31E1-B7AA-5D11-1AB1A9490BFE}"/>
          </ac:spMkLst>
        </pc:spChg>
      </pc:sldChg>
      <pc:sldChg chg="modSp mod ord">
        <pc:chgData name="Jim Fleming" userId="161791bae1afb603" providerId="LiveId" clId="{54C583C8-CEF7-364C-B3E8-B31C5BAF902D}" dt="2022-11-06T20:11:28.888" v="135"/>
        <pc:sldMkLst>
          <pc:docMk/>
          <pc:sldMk cId="467348810" sldId="404"/>
        </pc:sldMkLst>
        <pc:spChg chg="mod">
          <ac:chgData name="Jim Fleming" userId="161791bae1afb603" providerId="LiveId" clId="{54C583C8-CEF7-364C-B3E8-B31C5BAF902D}" dt="2022-11-06T20:11:28.888" v="135"/>
          <ac:spMkLst>
            <pc:docMk/>
            <pc:sldMk cId="467348810" sldId="404"/>
            <ac:spMk id="14" creationId="{5F776F3F-31E1-B7AA-5D11-1AB1A9490BFE}"/>
          </ac:spMkLst>
        </pc:spChg>
      </pc:sldChg>
      <pc:sldChg chg="modSp mod">
        <pc:chgData name="Jim Fleming" userId="161791bae1afb603" providerId="LiveId" clId="{54C583C8-CEF7-364C-B3E8-B31C5BAF902D}" dt="2022-11-06T20:12:23.308" v="147" actId="207"/>
        <pc:sldMkLst>
          <pc:docMk/>
          <pc:sldMk cId="2052419234" sldId="405"/>
        </pc:sldMkLst>
        <pc:spChg chg="mod">
          <ac:chgData name="Jim Fleming" userId="161791bae1afb603" providerId="LiveId" clId="{54C583C8-CEF7-364C-B3E8-B31C5BAF902D}" dt="2022-11-06T20:12:23.308" v="147" actId="207"/>
          <ac:spMkLst>
            <pc:docMk/>
            <pc:sldMk cId="2052419234" sldId="405"/>
            <ac:spMk id="6" creationId="{D7C5DCB2-FE9C-D43A-BFA6-2251DABF1E0D}"/>
          </ac:spMkLst>
        </pc:spChg>
      </pc:sldChg>
      <pc:sldChg chg="modSp mod">
        <pc:chgData name="Jim Fleming" userId="161791bae1afb603" providerId="LiveId" clId="{54C583C8-CEF7-364C-B3E8-B31C5BAF902D}" dt="2022-11-06T19:52:33.623" v="14" actId="20577"/>
        <pc:sldMkLst>
          <pc:docMk/>
          <pc:sldMk cId="3301827054" sldId="420"/>
        </pc:sldMkLst>
        <pc:spChg chg="mod">
          <ac:chgData name="Jim Fleming" userId="161791bae1afb603" providerId="LiveId" clId="{54C583C8-CEF7-364C-B3E8-B31C5BAF902D}" dt="2022-11-06T19:52:27.482" v="9" actId="20577"/>
          <ac:spMkLst>
            <pc:docMk/>
            <pc:sldMk cId="3301827054" sldId="420"/>
            <ac:spMk id="2" creationId="{56E8B136-55D1-C229-815B-0FAB21102D38}"/>
          </ac:spMkLst>
        </pc:spChg>
        <pc:spChg chg="mod">
          <ac:chgData name="Jim Fleming" userId="161791bae1afb603" providerId="LiveId" clId="{54C583C8-CEF7-364C-B3E8-B31C5BAF902D}" dt="2022-11-06T19:52:33.623" v="14" actId="20577"/>
          <ac:spMkLst>
            <pc:docMk/>
            <pc:sldMk cId="3301827054" sldId="420"/>
            <ac:spMk id="3" creationId="{D7D72439-284A-008E-61E4-489A6FFD0D14}"/>
          </ac:spMkLst>
        </pc:spChg>
      </pc:sldChg>
      <pc:sldChg chg="modSp mod">
        <pc:chgData name="Jim Fleming" userId="161791bae1afb603" providerId="LiveId" clId="{54C583C8-CEF7-364C-B3E8-B31C5BAF902D}" dt="2022-11-06T20:12:05.705" v="144"/>
        <pc:sldMkLst>
          <pc:docMk/>
          <pc:sldMk cId="2710112631" sldId="424"/>
        </pc:sldMkLst>
        <pc:spChg chg="mod">
          <ac:chgData name="Jim Fleming" userId="161791bae1afb603" providerId="LiveId" clId="{54C583C8-CEF7-364C-B3E8-B31C5BAF902D}" dt="2022-11-06T20:12:05.705" v="144"/>
          <ac:spMkLst>
            <pc:docMk/>
            <pc:sldMk cId="2710112631" sldId="424"/>
            <ac:spMk id="14" creationId="{5F776F3F-31E1-B7AA-5D11-1AB1A9490BFE}"/>
          </ac:spMkLst>
        </pc:spChg>
      </pc:sldChg>
      <pc:sldChg chg="modSp mod">
        <pc:chgData name="Jim Fleming" userId="161791bae1afb603" providerId="LiveId" clId="{54C583C8-CEF7-364C-B3E8-B31C5BAF902D}" dt="2022-11-06T20:11:58.594" v="142" actId="207"/>
        <pc:sldMkLst>
          <pc:docMk/>
          <pc:sldMk cId="95080569" sldId="426"/>
        </pc:sldMkLst>
        <pc:spChg chg="mod">
          <ac:chgData name="Jim Fleming" userId="161791bae1afb603" providerId="LiveId" clId="{54C583C8-CEF7-364C-B3E8-B31C5BAF902D}" dt="2022-11-06T20:11:58.594" v="142" actId="207"/>
          <ac:spMkLst>
            <pc:docMk/>
            <pc:sldMk cId="95080569" sldId="426"/>
            <ac:spMk id="6" creationId="{D7C5DCB2-FE9C-D43A-BFA6-2251DABF1E0D}"/>
          </ac:spMkLst>
        </pc:spChg>
      </pc:sldChg>
      <pc:sldChg chg="modSp mod">
        <pc:chgData name="Jim Fleming" userId="161791bae1afb603" providerId="LiveId" clId="{54C583C8-CEF7-364C-B3E8-B31C5BAF902D}" dt="2022-11-06T20:11:23.191" v="134"/>
        <pc:sldMkLst>
          <pc:docMk/>
          <pc:sldMk cId="3950649595" sldId="427"/>
        </pc:sldMkLst>
        <pc:spChg chg="mod">
          <ac:chgData name="Jim Fleming" userId="161791bae1afb603" providerId="LiveId" clId="{54C583C8-CEF7-364C-B3E8-B31C5BAF902D}" dt="2022-11-06T20:11:23.191" v="134"/>
          <ac:spMkLst>
            <pc:docMk/>
            <pc:sldMk cId="3950649595" sldId="427"/>
            <ac:spMk id="14" creationId="{5F776F3F-31E1-B7AA-5D11-1AB1A9490BFE}"/>
          </ac:spMkLst>
        </pc:spChg>
      </pc:sldChg>
      <pc:sldChg chg="del">
        <pc:chgData name="Jim Fleming" userId="161791bae1afb603" providerId="LiveId" clId="{54C583C8-CEF7-364C-B3E8-B31C5BAF902D}" dt="2022-11-06T20:08:06.251" v="113" actId="2696"/>
        <pc:sldMkLst>
          <pc:docMk/>
          <pc:sldMk cId="1598109243" sldId="428"/>
        </pc:sldMkLst>
      </pc:sldChg>
      <pc:sldChg chg="modSp mod ord">
        <pc:chgData name="Jim Fleming" userId="161791bae1afb603" providerId="LiveId" clId="{54C583C8-CEF7-364C-B3E8-B31C5BAF902D}" dt="2022-11-06T20:11:47.766" v="139"/>
        <pc:sldMkLst>
          <pc:docMk/>
          <pc:sldMk cId="1001012602" sldId="429"/>
        </pc:sldMkLst>
        <pc:spChg chg="mod">
          <ac:chgData name="Jim Fleming" userId="161791bae1afb603" providerId="LiveId" clId="{54C583C8-CEF7-364C-B3E8-B31C5BAF902D}" dt="2022-11-06T20:11:47.766" v="139"/>
          <ac:spMkLst>
            <pc:docMk/>
            <pc:sldMk cId="1001012602" sldId="429"/>
            <ac:spMk id="14" creationId="{5F776F3F-31E1-B7AA-5D11-1AB1A9490BFE}"/>
          </ac:spMkLst>
        </pc:spChg>
      </pc:sldChg>
      <pc:sldChg chg="del">
        <pc:chgData name="Jim Fleming" userId="161791bae1afb603" providerId="LiveId" clId="{54C583C8-CEF7-364C-B3E8-B31C5BAF902D}" dt="2022-11-06T20:08:05.827" v="112" actId="2696"/>
        <pc:sldMkLst>
          <pc:docMk/>
          <pc:sldMk cId="2433692612" sldId="430"/>
        </pc:sldMkLst>
      </pc:sldChg>
      <pc:sldChg chg="mod ord modShow">
        <pc:chgData name="Jim Fleming" userId="161791bae1afb603" providerId="LiveId" clId="{54C583C8-CEF7-364C-B3E8-B31C5BAF902D}" dt="2022-11-06T19:53:27.662" v="20" actId="729"/>
        <pc:sldMkLst>
          <pc:docMk/>
          <pc:sldMk cId="2681928121" sldId="431"/>
        </pc:sldMkLst>
      </pc:sldChg>
      <pc:sldChg chg="del">
        <pc:chgData name="Jim Fleming" userId="161791bae1afb603" providerId="LiveId" clId="{54C583C8-CEF7-364C-B3E8-B31C5BAF902D}" dt="2022-11-06T20:08:08.067" v="114" actId="2696"/>
        <pc:sldMkLst>
          <pc:docMk/>
          <pc:sldMk cId="2406276588" sldId="432"/>
        </pc:sldMkLst>
      </pc:sldChg>
      <pc:sldChg chg="addSp delSp modSp mod ord modShow">
        <pc:chgData name="Jim Fleming" userId="161791bae1afb603" providerId="LiveId" clId="{54C583C8-CEF7-364C-B3E8-B31C5BAF902D}" dt="2022-11-06T20:11:51.868" v="140"/>
        <pc:sldMkLst>
          <pc:docMk/>
          <pc:sldMk cId="752296095" sldId="433"/>
        </pc:sldMkLst>
        <pc:spChg chg="add mod">
          <ac:chgData name="Jim Fleming" userId="161791bae1afb603" providerId="LiveId" clId="{54C583C8-CEF7-364C-B3E8-B31C5BAF902D}" dt="2022-11-06T20:11:51.868" v="140"/>
          <ac:spMkLst>
            <pc:docMk/>
            <pc:sldMk cId="752296095" sldId="433"/>
            <ac:spMk id="3" creationId="{7AB4CD8A-D6E1-E979-8AB5-FC6B8EEB6AD5}"/>
          </ac:spMkLst>
        </pc:spChg>
        <pc:picChg chg="del">
          <ac:chgData name="Jim Fleming" userId="161791bae1afb603" providerId="LiveId" clId="{54C583C8-CEF7-364C-B3E8-B31C5BAF902D}" dt="2022-11-06T19:55:12.789" v="39" actId="478"/>
          <ac:picMkLst>
            <pc:docMk/>
            <pc:sldMk cId="752296095" sldId="433"/>
            <ac:picMk id="6" creationId="{C0DAEC83-744A-CC61-4171-7F5A567B46E1}"/>
          </ac:picMkLst>
        </pc:picChg>
        <pc:picChg chg="add mod">
          <ac:chgData name="Jim Fleming" userId="161791bae1afb603" providerId="LiveId" clId="{54C583C8-CEF7-364C-B3E8-B31C5BAF902D}" dt="2022-11-06T19:59:52.753" v="48" actId="1076"/>
          <ac:picMkLst>
            <pc:docMk/>
            <pc:sldMk cId="752296095" sldId="433"/>
            <ac:picMk id="1026" creationId="{7C99DBD9-78DA-3170-7B30-3134318941E9}"/>
          </ac:picMkLst>
        </pc:picChg>
        <pc:picChg chg="add mod">
          <ac:chgData name="Jim Fleming" userId="161791bae1afb603" providerId="LiveId" clId="{54C583C8-CEF7-364C-B3E8-B31C5BAF902D}" dt="2022-11-06T19:59:58.389" v="49" actId="1076"/>
          <ac:picMkLst>
            <pc:docMk/>
            <pc:sldMk cId="752296095" sldId="433"/>
            <ac:picMk id="1028" creationId="{F4C58989-A06B-A562-F2D7-54732BC8CB1D}"/>
          </ac:picMkLst>
        </pc:picChg>
      </pc:sldChg>
      <pc:sldChg chg="del">
        <pc:chgData name="Jim Fleming" userId="161791bae1afb603" providerId="LiveId" clId="{54C583C8-CEF7-364C-B3E8-B31C5BAF902D}" dt="2022-11-06T20:08:10.533" v="116" actId="2696"/>
        <pc:sldMkLst>
          <pc:docMk/>
          <pc:sldMk cId="1518960600" sldId="434"/>
        </pc:sldMkLst>
      </pc:sldChg>
      <pc:sldChg chg="addSp delSp modSp mod ord modShow">
        <pc:chgData name="Jim Fleming" userId="161791bae1afb603" providerId="LiveId" clId="{54C583C8-CEF7-364C-B3E8-B31C5BAF902D}" dt="2022-11-06T20:12:09.931" v="145"/>
        <pc:sldMkLst>
          <pc:docMk/>
          <pc:sldMk cId="2012051581" sldId="435"/>
        </pc:sldMkLst>
        <pc:spChg chg="add mod">
          <ac:chgData name="Jim Fleming" userId="161791bae1afb603" providerId="LiveId" clId="{54C583C8-CEF7-364C-B3E8-B31C5BAF902D}" dt="2022-11-06T20:12:09.931" v="145"/>
          <ac:spMkLst>
            <pc:docMk/>
            <pc:sldMk cId="2012051581" sldId="435"/>
            <ac:spMk id="3" creationId="{96312255-7552-B7C9-D867-97E613505EB1}"/>
          </ac:spMkLst>
        </pc:spChg>
        <pc:picChg chg="del">
          <ac:chgData name="Jim Fleming" userId="161791bae1afb603" providerId="LiveId" clId="{54C583C8-CEF7-364C-B3E8-B31C5BAF902D}" dt="2022-11-06T20:06:03.664" v="83" actId="478"/>
          <ac:picMkLst>
            <pc:docMk/>
            <pc:sldMk cId="2012051581" sldId="435"/>
            <ac:picMk id="4" creationId="{C5862C51-16BB-84EC-E20E-4E1F1BFBFA76}"/>
          </ac:picMkLst>
        </pc:picChg>
        <pc:picChg chg="add mod">
          <ac:chgData name="Jim Fleming" userId="161791bae1afb603" providerId="LiveId" clId="{54C583C8-CEF7-364C-B3E8-B31C5BAF902D}" dt="2022-11-06T20:06:08.260" v="84" actId="1076"/>
          <ac:picMkLst>
            <pc:docMk/>
            <pc:sldMk cId="2012051581" sldId="435"/>
            <ac:picMk id="2050" creationId="{BF8D6D83-E2AC-2E98-4BCC-F5B1AE1D6867}"/>
          </ac:picMkLst>
        </pc:picChg>
      </pc:sldChg>
      <pc:sldChg chg="add ord">
        <pc:chgData name="Jim Fleming" userId="161791bae1afb603" providerId="LiveId" clId="{54C583C8-CEF7-364C-B3E8-B31C5BAF902D}" dt="2022-11-06T20:08:50.844" v="128" actId="20578"/>
        <pc:sldMkLst>
          <pc:docMk/>
          <pc:sldMk cId="662536793" sldId="436"/>
        </pc:sldMkLst>
      </pc:sldChg>
      <pc:sldChg chg="del">
        <pc:chgData name="Jim Fleming" userId="161791bae1afb603" providerId="LiveId" clId="{54C583C8-CEF7-364C-B3E8-B31C5BAF902D}" dt="2022-11-06T19:53:15.161" v="15" actId="2696"/>
        <pc:sldMkLst>
          <pc:docMk/>
          <pc:sldMk cId="3356024930" sldId="436"/>
        </pc:sldMkLst>
      </pc:sldChg>
      <pc:sldChg chg="del">
        <pc:chgData name="Jim Fleming" userId="161791bae1afb603" providerId="LiveId" clId="{54C583C8-CEF7-364C-B3E8-B31C5BAF902D}" dt="2022-11-06T19:53:16.133" v="16" actId="2696"/>
        <pc:sldMkLst>
          <pc:docMk/>
          <pc:sldMk cId="3360053703" sldId="437"/>
        </pc:sldMkLst>
      </pc:sldChg>
      <pc:sldChg chg="del">
        <pc:chgData name="Jim Fleming" userId="161791bae1afb603" providerId="LiveId" clId="{54C583C8-CEF7-364C-B3E8-B31C5BAF902D}" dt="2022-11-06T19:53:16.959" v="17" actId="2696"/>
        <pc:sldMkLst>
          <pc:docMk/>
          <pc:sldMk cId="427458676" sldId="438"/>
        </pc:sldMkLst>
      </pc:sldChg>
      <pc:sldChg chg="del">
        <pc:chgData name="Jim Fleming" userId="161791bae1afb603" providerId="LiveId" clId="{54C583C8-CEF7-364C-B3E8-B31C5BAF902D}" dt="2022-11-06T20:08:09.301" v="115" actId="2696"/>
        <pc:sldMkLst>
          <pc:docMk/>
          <pc:sldMk cId="1357337059" sldId="439"/>
        </pc:sldMkLst>
      </pc:sldChg>
      <pc:sldChg chg="del">
        <pc:chgData name="Jim Fleming" userId="161791bae1afb603" providerId="LiveId" clId="{54C583C8-CEF7-364C-B3E8-B31C5BAF902D}" dt="2022-11-06T19:53:19.119" v="18" actId="2696"/>
        <pc:sldMkLst>
          <pc:docMk/>
          <pc:sldMk cId="694309717" sldId="440"/>
        </pc:sldMkLst>
      </pc:sldChg>
      <pc:sldChg chg="del">
        <pc:chgData name="Jim Fleming" userId="161791bae1afb603" providerId="LiveId" clId="{54C583C8-CEF7-364C-B3E8-B31C5BAF902D}" dt="2022-11-06T19:53:33.399" v="24" actId="2696"/>
        <pc:sldMkLst>
          <pc:docMk/>
          <pc:sldMk cId="1399836031" sldId="441"/>
        </pc:sldMkLst>
      </pc:sldChg>
      <pc:sldChg chg="del">
        <pc:chgData name="Jim Fleming" userId="161791bae1afb603" providerId="LiveId" clId="{54C583C8-CEF7-364C-B3E8-B31C5BAF902D}" dt="2022-11-06T19:53:31.223" v="22" actId="2696"/>
        <pc:sldMkLst>
          <pc:docMk/>
          <pc:sldMk cId="3702788046" sldId="442"/>
        </pc:sldMkLst>
      </pc:sldChg>
      <pc:sldChg chg="del">
        <pc:chgData name="Jim Fleming" userId="161791bae1afb603" providerId="LiveId" clId="{54C583C8-CEF7-364C-B3E8-B31C5BAF902D}" dt="2022-11-06T19:53:32.550" v="23" actId="2696"/>
        <pc:sldMkLst>
          <pc:docMk/>
          <pc:sldMk cId="1311214893" sldId="443"/>
        </pc:sldMkLst>
      </pc:sldChg>
      <pc:sldChg chg="del">
        <pc:chgData name="Jim Fleming" userId="161791bae1afb603" providerId="LiveId" clId="{54C583C8-CEF7-364C-B3E8-B31C5BAF902D}" dt="2022-11-06T19:53:35.056" v="25" actId="2696"/>
        <pc:sldMkLst>
          <pc:docMk/>
          <pc:sldMk cId="1425939644" sldId="444"/>
        </pc:sldMkLst>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55ED0B2E-6120-534D-82F8-6A24C039AD2A}"/>
    <pc:docChg chg="addSld delSld modSld sldOrd">
      <pc:chgData name="Jim Fleming" userId="161791bae1afb603" providerId="LiveId" clId="{55ED0B2E-6120-534D-82F8-6A24C039AD2A}" dt="2022-12-04T00:13:11.824" v="37" actId="20578"/>
      <pc:docMkLst>
        <pc:docMk/>
      </pc:docMkLst>
      <pc:sldChg chg="modSp mod">
        <pc:chgData name="Jim Fleming" userId="161791bae1afb603" providerId="LiveId" clId="{55ED0B2E-6120-534D-82F8-6A24C039AD2A}" dt="2022-12-04T00:12:56.428" v="32" actId="6549"/>
        <pc:sldMkLst>
          <pc:docMk/>
          <pc:sldMk cId="3964023673" sldId="336"/>
        </pc:sldMkLst>
        <pc:spChg chg="mod">
          <ac:chgData name="Jim Fleming" userId="161791bae1afb603" providerId="LiveId" clId="{55ED0B2E-6120-534D-82F8-6A24C039AD2A}" dt="2022-12-04T00:12:56.428" v="32" actId="6549"/>
          <ac:spMkLst>
            <pc:docMk/>
            <pc:sldMk cId="3964023673" sldId="336"/>
            <ac:spMk id="2" creationId="{56E8B136-55D1-C229-815B-0FAB21102D38}"/>
          </ac:spMkLst>
        </pc:spChg>
        <pc:spChg chg="mod">
          <ac:chgData name="Jim Fleming" userId="161791bae1afb603" providerId="LiveId" clId="{55ED0B2E-6120-534D-82F8-6A24C039AD2A}" dt="2022-12-04T00:12:46.615" v="21" actId="14100"/>
          <ac:spMkLst>
            <pc:docMk/>
            <pc:sldMk cId="3964023673" sldId="336"/>
            <ac:spMk id="3" creationId="{D7D72439-284A-008E-61E4-489A6FFD0D14}"/>
          </ac:spMkLst>
        </pc:spChg>
      </pc:sldChg>
      <pc:sldChg chg="modSp mod">
        <pc:chgData name="Jim Fleming" userId="161791bae1afb603" providerId="LiveId" clId="{55ED0B2E-6120-534D-82F8-6A24C039AD2A}" dt="2022-12-04T00:10:37.851" v="15" actId="6549"/>
        <pc:sldMkLst>
          <pc:docMk/>
          <pc:sldMk cId="3301827054" sldId="420"/>
        </pc:sldMkLst>
        <pc:spChg chg="mod">
          <ac:chgData name="Jim Fleming" userId="161791bae1afb603" providerId="LiveId" clId="{55ED0B2E-6120-534D-82F8-6A24C039AD2A}" dt="2022-12-04T00:10:33.035" v="5" actId="20577"/>
          <ac:spMkLst>
            <pc:docMk/>
            <pc:sldMk cId="3301827054" sldId="420"/>
            <ac:spMk id="2" creationId="{56E8B136-55D1-C229-815B-0FAB21102D38}"/>
          </ac:spMkLst>
        </pc:spChg>
        <pc:spChg chg="mod">
          <ac:chgData name="Jim Fleming" userId="161791bae1afb603" providerId="LiveId" clId="{55ED0B2E-6120-534D-82F8-6A24C039AD2A}" dt="2022-12-04T00:10:37.851" v="15" actId="6549"/>
          <ac:spMkLst>
            <pc:docMk/>
            <pc:sldMk cId="3301827054" sldId="420"/>
            <ac:spMk id="3" creationId="{D7D72439-284A-008E-61E4-489A6FFD0D14}"/>
          </ac:spMkLst>
        </pc:spChg>
      </pc:sldChg>
      <pc:sldChg chg="add ord">
        <pc:chgData name="Jim Fleming" userId="161791bae1afb603" providerId="LiveId" clId="{55ED0B2E-6120-534D-82F8-6A24C039AD2A}" dt="2022-12-04T00:13:11.824" v="37" actId="20578"/>
        <pc:sldMkLst>
          <pc:docMk/>
          <pc:sldMk cId="148183163" sldId="436"/>
        </pc:sldMkLst>
      </pc:sldChg>
      <pc:sldChg chg="del">
        <pc:chgData name="Jim Fleming" userId="161791bae1afb603" providerId="LiveId" clId="{55ED0B2E-6120-534D-82F8-6A24C039AD2A}" dt="2022-12-04T00:13:04.074" v="34" actId="2696"/>
        <pc:sldMkLst>
          <pc:docMk/>
          <pc:sldMk cId="214770104" sldId="436"/>
        </pc:sldMkLst>
      </pc:sldChg>
      <pc:sldChg chg="del">
        <pc:chgData name="Jim Fleming" userId="161791bae1afb603" providerId="LiveId" clId="{55ED0B2E-6120-534D-82F8-6A24C039AD2A}" dt="2022-12-04T00:13:02.295" v="33" actId="2696"/>
        <pc:sldMkLst>
          <pc:docMk/>
          <pc:sldMk cId="2236044258" sldId="437"/>
        </pc:sldMkLst>
      </pc:sldChg>
      <pc:sldChg chg="new del">
        <pc:chgData name="Jim Fleming" userId="161791bae1afb603" providerId="LiveId" clId="{55ED0B2E-6120-534D-82F8-6A24C039AD2A}" dt="2022-12-04T00:12:50.465" v="22" actId="2696"/>
        <pc:sldMkLst>
          <pc:docMk/>
          <pc:sldMk cId="1717153777" sldId="438"/>
        </pc:sldMkLst>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475A9F7B-860C-784F-BD51-5D81F8577236}"/>
    <pc:docChg chg="custSel addSld delSld modSld sldOrd">
      <pc:chgData name="Jim Fleming" userId="161791bae1afb603" providerId="LiveId" clId="{475A9F7B-860C-784F-BD51-5D81F8577236}" dt="2022-11-06T02:14:09.836" v="109" actId="20578"/>
      <pc:docMkLst>
        <pc:docMk/>
      </pc:docMkLst>
      <pc:sldChg chg="modSp mod">
        <pc:chgData name="Jim Fleming" userId="161791bae1afb603" providerId="LiveId" clId="{475A9F7B-860C-784F-BD51-5D81F8577236}" dt="2022-11-06T02:04:29.245" v="29" actId="207"/>
        <pc:sldMkLst>
          <pc:docMk/>
          <pc:sldMk cId="3964023673" sldId="336"/>
        </pc:sldMkLst>
        <pc:spChg chg="mod">
          <ac:chgData name="Jim Fleming" userId="161791bae1afb603" providerId="LiveId" clId="{475A9F7B-860C-784F-BD51-5D81F8577236}" dt="2022-11-06T02:03:56.002" v="18" actId="20577"/>
          <ac:spMkLst>
            <pc:docMk/>
            <pc:sldMk cId="3964023673" sldId="336"/>
            <ac:spMk id="2" creationId="{56E8B136-55D1-C229-815B-0FAB21102D38}"/>
          </ac:spMkLst>
        </pc:spChg>
        <pc:spChg chg="mod">
          <ac:chgData name="Jim Fleming" userId="161791bae1afb603" providerId="LiveId" clId="{475A9F7B-860C-784F-BD51-5D81F8577236}" dt="2022-11-06T02:04:29.245" v="29" actId="207"/>
          <ac:spMkLst>
            <pc:docMk/>
            <pc:sldMk cId="3964023673" sldId="336"/>
            <ac:spMk id="3" creationId="{D7D72439-284A-008E-61E4-489A6FFD0D14}"/>
          </ac:spMkLst>
        </pc:spChg>
      </pc:sldChg>
      <pc:sldChg chg="modSp">
        <pc:chgData name="Jim Fleming" userId="161791bae1afb603" providerId="LiveId" clId="{475A9F7B-860C-784F-BD51-5D81F8577236}" dt="2022-10-28T20:25:53.160" v="3"/>
        <pc:sldMkLst>
          <pc:docMk/>
          <pc:sldMk cId="1791236111" sldId="386"/>
        </pc:sldMkLst>
        <pc:picChg chg="mod">
          <ac:chgData name="Jim Fleming" userId="161791bae1afb603" providerId="LiveId" clId="{475A9F7B-860C-784F-BD51-5D81F8577236}" dt="2022-10-28T20:25:53.160" v="3"/>
          <ac:picMkLst>
            <pc:docMk/>
            <pc:sldMk cId="1791236111" sldId="386"/>
            <ac:picMk id="6148" creationId="{CED99999-D45D-7932-479E-91D982F1EB87}"/>
          </ac:picMkLst>
        </pc:picChg>
      </pc:sldChg>
      <pc:sldChg chg="modSp mod ord modShow">
        <pc:chgData name="Jim Fleming" userId="161791bae1afb603" providerId="LiveId" clId="{475A9F7B-860C-784F-BD51-5D81F8577236}" dt="2022-11-06T02:06:04.927" v="40"/>
        <pc:sldMkLst>
          <pc:docMk/>
          <pc:sldMk cId="2037322733" sldId="387"/>
        </pc:sldMkLst>
        <pc:spChg chg="mod">
          <ac:chgData name="Jim Fleming" userId="161791bae1afb603" providerId="LiveId" clId="{475A9F7B-860C-784F-BD51-5D81F8577236}" dt="2022-11-06T02:06:04.927" v="40"/>
          <ac:spMkLst>
            <pc:docMk/>
            <pc:sldMk cId="2037322733" sldId="387"/>
            <ac:spMk id="14" creationId="{5F776F3F-31E1-B7AA-5D11-1AB1A9490BFE}"/>
          </ac:spMkLst>
        </pc:spChg>
      </pc:sldChg>
      <pc:sldChg chg="modSp">
        <pc:chgData name="Jim Fleming" userId="161791bae1afb603" providerId="LiveId" clId="{475A9F7B-860C-784F-BD51-5D81F8577236}" dt="2022-10-28T20:25:21.198" v="1" actId="1366"/>
        <pc:sldMkLst>
          <pc:docMk/>
          <pc:sldMk cId="3012538984" sldId="390"/>
        </pc:sldMkLst>
        <pc:picChg chg="mod">
          <ac:chgData name="Jim Fleming" userId="161791bae1afb603" providerId="LiveId" clId="{475A9F7B-860C-784F-BD51-5D81F8577236}" dt="2022-10-28T20:25:21.198" v="1" actId="1366"/>
          <ac:picMkLst>
            <pc:docMk/>
            <pc:sldMk cId="3012538984" sldId="390"/>
            <ac:picMk id="1026" creationId="{39004B74-8A6C-1263-0BE7-4F14F626B1D8}"/>
          </ac:picMkLst>
        </pc:picChg>
      </pc:sldChg>
      <pc:sldChg chg="del">
        <pc:chgData name="Jim Fleming" userId="161791bae1afb603" providerId="LiveId" clId="{475A9F7B-860C-784F-BD51-5D81F8577236}" dt="2022-11-06T02:05:21.045" v="37" actId="2696"/>
        <pc:sldMkLst>
          <pc:docMk/>
          <pc:sldMk cId="3762400814" sldId="398"/>
        </pc:sldMkLst>
      </pc:sldChg>
      <pc:sldChg chg="del">
        <pc:chgData name="Jim Fleming" userId="161791bae1afb603" providerId="LiveId" clId="{475A9F7B-860C-784F-BD51-5D81F8577236}" dt="2022-11-06T02:12:01.485" v="85" actId="2696"/>
        <pc:sldMkLst>
          <pc:docMk/>
          <pc:sldMk cId="3157797029" sldId="399"/>
        </pc:sldMkLst>
      </pc:sldChg>
      <pc:sldChg chg="del">
        <pc:chgData name="Jim Fleming" userId="161791bae1afb603" providerId="LiveId" clId="{475A9F7B-860C-784F-BD51-5D81F8577236}" dt="2022-11-06T02:09:41.225" v="66" actId="2696"/>
        <pc:sldMkLst>
          <pc:docMk/>
          <pc:sldMk cId="2503459417" sldId="400"/>
        </pc:sldMkLst>
      </pc:sldChg>
      <pc:sldChg chg="del">
        <pc:chgData name="Jim Fleming" userId="161791bae1afb603" providerId="LiveId" clId="{475A9F7B-860C-784F-BD51-5D81F8577236}" dt="2022-11-06T02:09:41.638" v="67" actId="2696"/>
        <pc:sldMkLst>
          <pc:docMk/>
          <pc:sldMk cId="2235084628" sldId="401"/>
        </pc:sldMkLst>
      </pc:sldChg>
      <pc:sldChg chg="del">
        <pc:chgData name="Jim Fleming" userId="161791bae1afb603" providerId="LiveId" clId="{475A9F7B-860C-784F-BD51-5D81F8577236}" dt="2022-11-06T02:05:22.632" v="38" actId="2696"/>
        <pc:sldMkLst>
          <pc:docMk/>
          <pc:sldMk cId="3955401511" sldId="402"/>
        </pc:sldMkLst>
      </pc:sldChg>
      <pc:sldChg chg="del">
        <pc:chgData name="Jim Fleming" userId="161791bae1afb603" providerId="LiveId" clId="{475A9F7B-860C-784F-BD51-5D81F8577236}" dt="2022-11-06T02:05:25.447" v="39" actId="2696"/>
        <pc:sldMkLst>
          <pc:docMk/>
          <pc:sldMk cId="769082740" sldId="403"/>
        </pc:sldMkLst>
      </pc:sldChg>
      <pc:sldChg chg="modSp mod">
        <pc:chgData name="Jim Fleming" userId="161791bae1afb603" providerId="LiveId" clId="{475A9F7B-860C-784F-BD51-5D81F8577236}" dt="2022-11-06T02:03:50.814" v="13" actId="20577"/>
        <pc:sldMkLst>
          <pc:docMk/>
          <pc:sldMk cId="3301827054" sldId="420"/>
        </pc:sldMkLst>
        <pc:spChg chg="mod">
          <ac:chgData name="Jim Fleming" userId="161791bae1afb603" providerId="LiveId" clId="{475A9F7B-860C-784F-BD51-5D81F8577236}" dt="2022-11-06T02:03:45.961" v="8" actId="20577"/>
          <ac:spMkLst>
            <pc:docMk/>
            <pc:sldMk cId="3301827054" sldId="420"/>
            <ac:spMk id="2" creationId="{56E8B136-55D1-C229-815B-0FAB21102D38}"/>
          </ac:spMkLst>
        </pc:spChg>
        <pc:spChg chg="mod">
          <ac:chgData name="Jim Fleming" userId="161791bae1afb603" providerId="LiveId" clId="{475A9F7B-860C-784F-BD51-5D81F8577236}" dt="2022-11-06T02:03:50.814" v="13" actId="20577"/>
          <ac:spMkLst>
            <pc:docMk/>
            <pc:sldMk cId="3301827054" sldId="420"/>
            <ac:spMk id="3" creationId="{D7D72439-284A-008E-61E4-489A6FFD0D14}"/>
          </ac:spMkLst>
        </pc:spChg>
      </pc:sldChg>
      <pc:sldChg chg="del">
        <pc:chgData name="Jim Fleming" userId="161791bae1afb603" providerId="LiveId" clId="{475A9F7B-860C-784F-BD51-5D81F8577236}" dt="2022-11-06T02:04:45.761" v="30" actId="2696"/>
        <pc:sldMkLst>
          <pc:docMk/>
          <pc:sldMk cId="1265258430" sldId="421"/>
        </pc:sldMkLst>
      </pc:sldChg>
      <pc:sldChg chg="del">
        <pc:chgData name="Jim Fleming" userId="161791bae1afb603" providerId="LiveId" clId="{475A9F7B-860C-784F-BD51-5D81F8577236}" dt="2022-11-06T02:04:48.510" v="32" actId="2696"/>
        <pc:sldMkLst>
          <pc:docMk/>
          <pc:sldMk cId="2133918374" sldId="422"/>
        </pc:sldMkLst>
      </pc:sldChg>
      <pc:sldChg chg="del">
        <pc:chgData name="Jim Fleming" userId="161791bae1afb603" providerId="LiveId" clId="{475A9F7B-860C-784F-BD51-5D81F8577236}" dt="2022-11-06T02:04:46.739" v="31" actId="2696"/>
        <pc:sldMkLst>
          <pc:docMk/>
          <pc:sldMk cId="3545191736" sldId="423"/>
        </pc:sldMkLst>
      </pc:sldChg>
      <pc:sldChg chg="del">
        <pc:chgData name="Jim Fleming" userId="161791bae1afb603" providerId="LiveId" clId="{475A9F7B-860C-784F-BD51-5D81F8577236}" dt="2022-11-06T02:04:50.261" v="33" actId="2696"/>
        <pc:sldMkLst>
          <pc:docMk/>
          <pc:sldMk cId="2024900997" sldId="425"/>
        </pc:sldMkLst>
      </pc:sldChg>
      <pc:sldChg chg="add">
        <pc:chgData name="Jim Fleming" userId="161791bae1afb603" providerId="LiveId" clId="{475A9F7B-860C-784F-BD51-5D81F8577236}" dt="2022-11-06T02:05:13.838" v="34" actId="2890"/>
        <pc:sldMkLst>
          <pc:docMk/>
          <pc:sldMk cId="3950649595" sldId="427"/>
        </pc:sldMkLst>
      </pc:sldChg>
      <pc:sldChg chg="modSp add mod">
        <pc:chgData name="Jim Fleming" userId="161791bae1afb603" providerId="LiveId" clId="{475A9F7B-860C-784F-BD51-5D81F8577236}" dt="2022-11-06T02:08:03.513" v="55" actId="114"/>
        <pc:sldMkLst>
          <pc:docMk/>
          <pc:sldMk cId="1598109243" sldId="428"/>
        </pc:sldMkLst>
        <pc:spChg chg="mod">
          <ac:chgData name="Jim Fleming" userId="161791bae1afb603" providerId="LiveId" clId="{475A9F7B-860C-784F-BD51-5D81F8577236}" dt="2022-11-06T02:08:03.513" v="55" actId="114"/>
          <ac:spMkLst>
            <pc:docMk/>
            <pc:sldMk cId="1598109243" sldId="428"/>
            <ac:spMk id="14" creationId="{5F776F3F-31E1-B7AA-5D11-1AB1A9490BFE}"/>
          </ac:spMkLst>
        </pc:spChg>
      </pc:sldChg>
      <pc:sldChg chg="delSp modSp add mod">
        <pc:chgData name="Jim Fleming" userId="161791bae1afb603" providerId="LiveId" clId="{475A9F7B-860C-784F-BD51-5D81F8577236}" dt="2022-11-06T02:07:25.214" v="50"/>
        <pc:sldMkLst>
          <pc:docMk/>
          <pc:sldMk cId="1001012602" sldId="429"/>
        </pc:sldMkLst>
        <pc:spChg chg="mod">
          <ac:chgData name="Jim Fleming" userId="161791bae1afb603" providerId="LiveId" clId="{475A9F7B-860C-784F-BD51-5D81F8577236}" dt="2022-11-06T02:07:25.214" v="50"/>
          <ac:spMkLst>
            <pc:docMk/>
            <pc:sldMk cId="1001012602" sldId="429"/>
            <ac:spMk id="14" creationId="{5F776F3F-31E1-B7AA-5D11-1AB1A9490BFE}"/>
          </ac:spMkLst>
        </pc:spChg>
        <pc:picChg chg="mod">
          <ac:chgData name="Jim Fleming" userId="161791bae1afb603" providerId="LiveId" clId="{475A9F7B-860C-784F-BD51-5D81F8577236}" dt="2022-11-06T02:07:15.119" v="49" actId="1076"/>
          <ac:picMkLst>
            <pc:docMk/>
            <pc:sldMk cId="1001012602" sldId="429"/>
            <ac:picMk id="3" creationId="{B1C2E999-60E1-5EAB-3CCB-5A27B93E835F}"/>
          </ac:picMkLst>
        </pc:picChg>
        <pc:picChg chg="del">
          <ac:chgData name="Jim Fleming" userId="161791bae1afb603" providerId="LiveId" clId="{475A9F7B-860C-784F-BD51-5D81F8577236}" dt="2022-11-06T02:06:43.194" v="43" actId="478"/>
          <ac:picMkLst>
            <pc:docMk/>
            <pc:sldMk cId="1001012602" sldId="429"/>
            <ac:picMk id="3074" creationId="{23157DEE-7E82-4F5D-77A0-ED7B7CA8A98A}"/>
          </ac:picMkLst>
        </pc:picChg>
      </pc:sldChg>
      <pc:sldChg chg="add mod ord modShow">
        <pc:chgData name="Jim Fleming" userId="161791bae1afb603" providerId="LiveId" clId="{475A9F7B-860C-784F-BD51-5D81F8577236}" dt="2022-11-06T02:07:32.829" v="53" actId="729"/>
        <pc:sldMkLst>
          <pc:docMk/>
          <pc:sldMk cId="2433692612" sldId="430"/>
        </pc:sldMkLst>
      </pc:sldChg>
      <pc:sldChg chg="addSp modSp add mod ord modShow">
        <pc:chgData name="Jim Fleming" userId="161791bae1afb603" providerId="LiveId" clId="{475A9F7B-860C-784F-BD51-5D81F8577236}" dt="2022-11-06T02:09:08.511" v="64" actId="208"/>
        <pc:sldMkLst>
          <pc:docMk/>
          <pc:sldMk cId="2681928121" sldId="431"/>
        </pc:sldMkLst>
        <pc:spChg chg="add mod">
          <ac:chgData name="Jim Fleming" userId="161791bae1afb603" providerId="LiveId" clId="{475A9F7B-860C-784F-BD51-5D81F8577236}" dt="2022-11-06T02:09:08.511" v="64" actId="208"/>
          <ac:spMkLst>
            <pc:docMk/>
            <pc:sldMk cId="2681928121" sldId="431"/>
            <ac:spMk id="3" creationId="{D7C8285B-1ED7-BE21-7AD4-7F41313781A5}"/>
          </ac:spMkLst>
        </pc:spChg>
      </pc:sldChg>
      <pc:sldChg chg="modSp add mod">
        <pc:chgData name="Jim Fleming" userId="161791bae1afb603" providerId="LiveId" clId="{475A9F7B-860C-784F-BD51-5D81F8577236}" dt="2022-11-06T02:09:55.157" v="68"/>
        <pc:sldMkLst>
          <pc:docMk/>
          <pc:sldMk cId="2406276588" sldId="432"/>
        </pc:sldMkLst>
        <pc:spChg chg="mod">
          <ac:chgData name="Jim Fleming" userId="161791bae1afb603" providerId="LiveId" clId="{475A9F7B-860C-784F-BD51-5D81F8577236}" dt="2022-11-06T02:09:55.157" v="68"/>
          <ac:spMkLst>
            <pc:docMk/>
            <pc:sldMk cId="2406276588" sldId="432"/>
            <ac:spMk id="14" creationId="{5F776F3F-31E1-B7AA-5D11-1AB1A9490BFE}"/>
          </ac:spMkLst>
        </pc:spChg>
      </pc:sldChg>
      <pc:sldChg chg="addSp delSp modSp add mod">
        <pc:chgData name="Jim Fleming" userId="161791bae1afb603" providerId="LiveId" clId="{475A9F7B-860C-784F-BD51-5D81F8577236}" dt="2022-11-06T02:11:32.540" v="83" actId="478"/>
        <pc:sldMkLst>
          <pc:docMk/>
          <pc:sldMk cId="752296095" sldId="433"/>
        </pc:sldMkLst>
        <pc:spChg chg="add del">
          <ac:chgData name="Jim Fleming" userId="161791bae1afb603" providerId="LiveId" clId="{475A9F7B-860C-784F-BD51-5D81F8577236}" dt="2022-11-06T02:10:39.263" v="71" actId="478"/>
          <ac:spMkLst>
            <pc:docMk/>
            <pc:sldMk cId="752296095" sldId="433"/>
            <ac:spMk id="4" creationId="{4F448797-FB0A-73EC-CC6B-18727E375592}"/>
          </ac:spMkLst>
        </pc:spChg>
        <pc:spChg chg="add del mod">
          <ac:chgData name="Jim Fleming" userId="161791bae1afb603" providerId="LiveId" clId="{475A9F7B-860C-784F-BD51-5D81F8577236}" dt="2022-11-06T02:11:32.540" v="83" actId="478"/>
          <ac:spMkLst>
            <pc:docMk/>
            <pc:sldMk cId="752296095" sldId="433"/>
            <ac:spMk id="8" creationId="{E5B33445-D7BD-44FA-FE08-D9D8399067D9}"/>
          </ac:spMkLst>
        </pc:spChg>
        <pc:spChg chg="del">
          <ac:chgData name="Jim Fleming" userId="161791bae1afb603" providerId="LiveId" clId="{475A9F7B-860C-784F-BD51-5D81F8577236}" dt="2022-11-06T02:11:30.819" v="82" actId="478"/>
          <ac:spMkLst>
            <pc:docMk/>
            <pc:sldMk cId="752296095" sldId="433"/>
            <ac:spMk id="14" creationId="{5F776F3F-31E1-B7AA-5D11-1AB1A9490BFE}"/>
          </ac:spMkLst>
        </pc:spChg>
        <pc:picChg chg="add mod modCrop">
          <ac:chgData name="Jim Fleming" userId="161791bae1afb603" providerId="LiveId" clId="{475A9F7B-860C-784F-BD51-5D81F8577236}" dt="2022-11-06T02:11:26.922" v="81" actId="1076"/>
          <ac:picMkLst>
            <pc:docMk/>
            <pc:sldMk cId="752296095" sldId="433"/>
            <ac:picMk id="6" creationId="{C0DAEC83-744A-CC61-4171-7F5A567B46E1}"/>
          </ac:picMkLst>
        </pc:picChg>
        <pc:picChg chg="del">
          <ac:chgData name="Jim Fleming" userId="161791bae1afb603" providerId="LiveId" clId="{475A9F7B-860C-784F-BD51-5D81F8577236}" dt="2022-11-06T02:11:23.299" v="80" actId="478"/>
          <ac:picMkLst>
            <pc:docMk/>
            <pc:sldMk cId="752296095" sldId="433"/>
            <ac:picMk id="1028" creationId="{36C95E10-E535-F743-9782-82679BEA13FD}"/>
          </ac:picMkLst>
        </pc:picChg>
      </pc:sldChg>
      <pc:sldChg chg="modSp add mod ord">
        <pc:chgData name="Jim Fleming" userId="161791bae1afb603" providerId="LiveId" clId="{475A9F7B-860C-784F-BD51-5D81F8577236}" dt="2022-11-06T02:12:13.100" v="87"/>
        <pc:sldMkLst>
          <pc:docMk/>
          <pc:sldMk cId="1518960600" sldId="434"/>
        </pc:sldMkLst>
        <pc:spChg chg="mod">
          <ac:chgData name="Jim Fleming" userId="161791bae1afb603" providerId="LiveId" clId="{475A9F7B-860C-784F-BD51-5D81F8577236}" dt="2022-11-06T02:12:13.100" v="87"/>
          <ac:spMkLst>
            <pc:docMk/>
            <pc:sldMk cId="1518960600" sldId="434"/>
            <ac:spMk id="14" creationId="{5F776F3F-31E1-B7AA-5D11-1AB1A9490BFE}"/>
          </ac:spMkLst>
        </pc:spChg>
      </pc:sldChg>
      <pc:sldChg chg="addSp delSp modSp add mod ord">
        <pc:chgData name="Jim Fleming" userId="161791bae1afb603" providerId="LiveId" clId="{475A9F7B-860C-784F-BD51-5D81F8577236}" dt="2022-11-06T02:13:05.974" v="96" actId="1076"/>
        <pc:sldMkLst>
          <pc:docMk/>
          <pc:sldMk cId="2012051581" sldId="435"/>
        </pc:sldMkLst>
        <pc:picChg chg="add mod">
          <ac:chgData name="Jim Fleming" userId="161791bae1afb603" providerId="LiveId" clId="{475A9F7B-860C-784F-BD51-5D81F8577236}" dt="2022-11-06T02:13:05.974" v="96" actId="1076"/>
          <ac:picMkLst>
            <pc:docMk/>
            <pc:sldMk cId="2012051581" sldId="435"/>
            <ac:picMk id="4" creationId="{C5862C51-16BB-84EC-E20E-4E1F1BFBFA76}"/>
          </ac:picMkLst>
        </pc:picChg>
        <pc:picChg chg="del">
          <ac:chgData name="Jim Fleming" userId="161791bae1afb603" providerId="LiveId" clId="{475A9F7B-860C-784F-BD51-5D81F8577236}" dt="2022-11-06T02:12:46.382" v="90" actId="478"/>
          <ac:picMkLst>
            <pc:docMk/>
            <pc:sldMk cId="2012051581" sldId="435"/>
            <ac:picMk id="6" creationId="{C0DAEC83-744A-CC61-4171-7F5A567B46E1}"/>
          </ac:picMkLst>
        </pc:picChg>
      </pc:sldChg>
      <pc:sldChg chg="add ord">
        <pc:chgData name="Jim Fleming" userId="161791bae1afb603" providerId="LiveId" clId="{475A9F7B-860C-784F-BD51-5D81F8577236}" dt="2022-11-06T02:13:48.615" v="100" actId="20578"/>
        <pc:sldMkLst>
          <pc:docMk/>
          <pc:sldMk cId="3356024930" sldId="436"/>
        </pc:sldMkLst>
      </pc:sldChg>
      <pc:sldChg chg="add ord">
        <pc:chgData name="Jim Fleming" userId="161791bae1afb603" providerId="LiveId" clId="{475A9F7B-860C-784F-BD51-5D81F8577236}" dt="2022-11-06T02:13:50.798" v="101" actId="20578"/>
        <pc:sldMkLst>
          <pc:docMk/>
          <pc:sldMk cId="3360053703" sldId="437"/>
        </pc:sldMkLst>
      </pc:sldChg>
      <pc:sldChg chg="add ord replId">
        <pc:chgData name="Jim Fleming" userId="161791bae1afb603" providerId="LiveId" clId="{475A9F7B-860C-784F-BD51-5D81F8577236}" dt="2022-11-06T02:13:52.256" v="102" actId="20578"/>
        <pc:sldMkLst>
          <pc:docMk/>
          <pc:sldMk cId="427458676" sldId="438"/>
        </pc:sldMkLst>
      </pc:sldChg>
      <pc:sldChg chg="add ord">
        <pc:chgData name="Jim Fleming" userId="161791bae1afb603" providerId="LiveId" clId="{475A9F7B-860C-784F-BD51-5D81F8577236}" dt="2022-11-06T02:13:58.912" v="105" actId="20578"/>
        <pc:sldMkLst>
          <pc:docMk/>
          <pc:sldMk cId="1357337059" sldId="439"/>
        </pc:sldMkLst>
      </pc:sldChg>
      <pc:sldChg chg="add ord replId">
        <pc:chgData name="Jim Fleming" userId="161791bae1afb603" providerId="LiveId" clId="{475A9F7B-860C-784F-BD51-5D81F8577236}" dt="2022-11-06T02:13:53.788" v="103" actId="20578"/>
        <pc:sldMkLst>
          <pc:docMk/>
          <pc:sldMk cId="694309717" sldId="440"/>
        </pc:sldMkLst>
      </pc:sldChg>
      <pc:sldChg chg="add ord replId">
        <pc:chgData name="Jim Fleming" userId="161791bae1afb603" providerId="LiveId" clId="{475A9F7B-860C-784F-BD51-5D81F8577236}" dt="2022-11-06T02:14:05.932" v="107" actId="20578"/>
        <pc:sldMkLst>
          <pc:docMk/>
          <pc:sldMk cId="1399836031" sldId="441"/>
        </pc:sldMkLst>
      </pc:sldChg>
      <pc:sldChg chg="add ord replId">
        <pc:chgData name="Jim Fleming" userId="161791bae1afb603" providerId="LiveId" clId="{475A9F7B-860C-784F-BD51-5D81F8577236}" dt="2022-11-06T02:13:56.346" v="104" actId="20578"/>
        <pc:sldMkLst>
          <pc:docMk/>
          <pc:sldMk cId="3702788046" sldId="442"/>
        </pc:sldMkLst>
      </pc:sldChg>
      <pc:sldChg chg="add ord">
        <pc:chgData name="Jim Fleming" userId="161791bae1afb603" providerId="LiveId" clId="{475A9F7B-860C-784F-BD51-5D81F8577236}" dt="2022-11-06T02:14:07.918" v="108" actId="20578"/>
        <pc:sldMkLst>
          <pc:docMk/>
          <pc:sldMk cId="1311214893" sldId="443"/>
        </pc:sldMkLst>
      </pc:sldChg>
      <pc:sldChg chg="add ord replId">
        <pc:chgData name="Jim Fleming" userId="161791bae1afb603" providerId="LiveId" clId="{475A9F7B-860C-784F-BD51-5D81F8577236}" dt="2022-11-06T02:14:09.836" v="109" actId="20578"/>
        <pc:sldMkLst>
          <pc:docMk/>
          <pc:sldMk cId="1425939644" sldId="444"/>
        </pc:sldMkLst>
      </pc:sld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docChgLst>
    <pc:chgData name="Jim Fleming" userId="161791bae1afb603" providerId="LiveId" clId="{385DB7CA-9023-3841-A1BD-1E7AEABCA6E0}"/>
    <pc:docChg chg="undo custSel addSld delSld modSld sldOrd">
      <pc:chgData name="Jim Fleming" userId="161791bae1afb603" providerId="LiveId" clId="{385DB7CA-9023-3841-A1BD-1E7AEABCA6E0}" dt="2022-11-27T03:11:31.278" v="342" actId="1076"/>
      <pc:docMkLst>
        <pc:docMk/>
      </pc:docMkLst>
      <pc:sldChg chg="modSp mod">
        <pc:chgData name="Jim Fleming" userId="161791bae1afb603" providerId="LiveId" clId="{385DB7CA-9023-3841-A1BD-1E7AEABCA6E0}" dt="2022-11-27T02:27:25.655" v="126" actId="403"/>
        <pc:sldMkLst>
          <pc:docMk/>
          <pc:sldMk cId="3964023673" sldId="336"/>
        </pc:sldMkLst>
        <pc:spChg chg="mod">
          <ac:chgData name="Jim Fleming" userId="161791bae1afb603" providerId="LiveId" clId="{385DB7CA-9023-3841-A1BD-1E7AEABCA6E0}" dt="2022-11-27T02:27:19.330" v="123" actId="20577"/>
          <ac:spMkLst>
            <pc:docMk/>
            <pc:sldMk cId="3964023673" sldId="336"/>
            <ac:spMk id="2" creationId="{56E8B136-55D1-C229-815B-0FAB21102D38}"/>
          </ac:spMkLst>
        </pc:spChg>
        <pc:spChg chg="mod">
          <ac:chgData name="Jim Fleming" userId="161791bae1afb603" providerId="LiveId" clId="{385DB7CA-9023-3841-A1BD-1E7AEABCA6E0}" dt="2022-11-27T02:27:25.655" v="126" actId="403"/>
          <ac:spMkLst>
            <pc:docMk/>
            <pc:sldMk cId="3964023673" sldId="336"/>
            <ac:spMk id="3" creationId="{D7D72439-284A-008E-61E4-489A6FFD0D14}"/>
          </ac:spMkLst>
        </pc:spChg>
      </pc:sldChg>
      <pc:sldChg chg="modSp mod">
        <pc:chgData name="Jim Fleming" userId="161791bae1afb603" providerId="LiveId" clId="{385DB7CA-9023-3841-A1BD-1E7AEABCA6E0}" dt="2022-11-27T02:27:09.840" v="121" actId="20577"/>
        <pc:sldMkLst>
          <pc:docMk/>
          <pc:sldMk cId="3301827054" sldId="420"/>
        </pc:sldMkLst>
        <pc:spChg chg="mod">
          <ac:chgData name="Jim Fleming" userId="161791bae1afb603" providerId="LiveId" clId="{385DB7CA-9023-3841-A1BD-1E7AEABCA6E0}" dt="2022-11-27T02:27:09.840" v="121" actId="20577"/>
          <ac:spMkLst>
            <pc:docMk/>
            <pc:sldMk cId="3301827054" sldId="420"/>
            <ac:spMk id="2" creationId="{56E8B136-55D1-C229-815B-0FAB21102D38}"/>
          </ac:spMkLst>
        </pc:spChg>
        <pc:spChg chg="mod">
          <ac:chgData name="Jim Fleming" userId="161791bae1afb603" providerId="LiveId" clId="{385DB7CA-9023-3841-A1BD-1E7AEABCA6E0}" dt="2022-11-27T02:27:01.879" v="119" actId="20577"/>
          <ac:spMkLst>
            <pc:docMk/>
            <pc:sldMk cId="3301827054" sldId="420"/>
            <ac:spMk id="3" creationId="{D7D72439-284A-008E-61E4-489A6FFD0D14}"/>
          </ac:spMkLst>
        </pc:spChg>
      </pc:sldChg>
      <pc:sldChg chg="addSp delSp modSp add mod ord modClrScheme modAnim chgLayout">
        <pc:chgData name="Jim Fleming" userId="161791bae1afb603" providerId="LiveId" clId="{385DB7CA-9023-3841-A1BD-1E7AEABCA6E0}" dt="2022-11-27T03:11:31.278" v="342" actId="1076"/>
        <pc:sldMkLst>
          <pc:docMk/>
          <pc:sldMk cId="214770104" sldId="436"/>
        </pc:sldMkLst>
        <pc:spChg chg="del mod ord">
          <ac:chgData name="Jim Fleming" userId="161791bae1afb603" providerId="LiveId" clId="{385DB7CA-9023-3841-A1BD-1E7AEABCA6E0}" dt="2022-11-27T02:23:35.373" v="29" actId="478"/>
          <ac:spMkLst>
            <pc:docMk/>
            <pc:sldMk cId="214770104" sldId="436"/>
            <ac:spMk id="2" creationId="{56E8B136-55D1-C229-815B-0FAB21102D38}"/>
          </ac:spMkLst>
        </pc:spChg>
        <pc:spChg chg="mod ord">
          <ac:chgData name="Jim Fleming" userId="161791bae1afb603" providerId="LiveId" clId="{385DB7CA-9023-3841-A1BD-1E7AEABCA6E0}" dt="2022-11-27T03:05:56.155" v="248" actId="20577"/>
          <ac:spMkLst>
            <pc:docMk/>
            <pc:sldMk cId="214770104" sldId="436"/>
            <ac:spMk id="3" creationId="{D7D72439-284A-008E-61E4-489A6FFD0D14}"/>
          </ac:spMkLst>
        </pc:spChg>
        <pc:spChg chg="add del mod ord">
          <ac:chgData name="Jim Fleming" userId="161791bae1afb603" providerId="LiveId" clId="{385DB7CA-9023-3841-A1BD-1E7AEABCA6E0}" dt="2022-11-27T02:24:18.572" v="86" actId="478"/>
          <ac:spMkLst>
            <pc:docMk/>
            <pc:sldMk cId="214770104" sldId="436"/>
            <ac:spMk id="4" creationId="{7B3FF603-8954-12CA-AB89-6FE0CDB81E93}"/>
          </ac:spMkLst>
        </pc:spChg>
        <pc:spChg chg="add mod">
          <ac:chgData name="Jim Fleming" userId="161791bae1afb603" providerId="LiveId" clId="{385DB7CA-9023-3841-A1BD-1E7AEABCA6E0}" dt="2022-11-27T03:11:03.702" v="341" actId="20577"/>
          <ac:spMkLst>
            <pc:docMk/>
            <pc:sldMk cId="214770104" sldId="436"/>
            <ac:spMk id="6" creationId="{485E5406-CB47-A17E-7693-7B1A41767C17}"/>
          </ac:spMkLst>
        </pc:spChg>
        <pc:spChg chg="add del mod">
          <ac:chgData name="Jim Fleming" userId="161791bae1afb603" providerId="LiveId" clId="{385DB7CA-9023-3841-A1BD-1E7AEABCA6E0}" dt="2022-11-27T02:23:36.675" v="30" actId="478"/>
          <ac:spMkLst>
            <pc:docMk/>
            <pc:sldMk cId="214770104" sldId="436"/>
            <ac:spMk id="8" creationId="{22802316-81C9-84B0-7F43-55C5DCCDD80A}"/>
          </ac:spMkLst>
        </pc:spChg>
        <pc:spChg chg="add mod">
          <ac:chgData name="Jim Fleming" userId="161791bae1afb603" providerId="LiveId" clId="{385DB7CA-9023-3841-A1BD-1E7AEABCA6E0}" dt="2022-11-27T03:10:53.309" v="332" actId="14100"/>
          <ac:spMkLst>
            <pc:docMk/>
            <pc:sldMk cId="214770104" sldId="436"/>
            <ac:spMk id="9" creationId="{F31170FD-D300-BB98-391D-1D01E2B5609C}"/>
          </ac:spMkLst>
        </pc:spChg>
        <pc:spChg chg="add mod">
          <ac:chgData name="Jim Fleming" userId="161791bae1afb603" providerId="LiveId" clId="{385DB7CA-9023-3841-A1BD-1E7AEABCA6E0}" dt="2022-11-27T03:11:31.278" v="342" actId="1076"/>
          <ac:spMkLst>
            <pc:docMk/>
            <pc:sldMk cId="214770104" sldId="436"/>
            <ac:spMk id="10" creationId="{8D264307-B6AE-3D8E-730B-37CCC68ABA49}"/>
          </ac:spMkLst>
        </pc:spChg>
      </pc:sldChg>
      <pc:sldChg chg="del">
        <pc:chgData name="Jim Fleming" userId="161791bae1afb603" providerId="LiveId" clId="{385DB7CA-9023-3841-A1BD-1E7AEABCA6E0}" dt="2022-11-27T02:21:48.272" v="10" actId="2696"/>
        <pc:sldMkLst>
          <pc:docMk/>
          <pc:sldMk cId="662536793" sldId="436"/>
        </pc:sldMkLst>
      </pc:sldChg>
      <pc:sldChg chg="add ord">
        <pc:chgData name="Jim Fleming" userId="161791bae1afb603" providerId="LiveId" clId="{385DB7CA-9023-3841-A1BD-1E7AEABCA6E0}" dt="2022-11-27T02:27:36.004" v="128" actId="20578"/>
        <pc:sldMkLst>
          <pc:docMk/>
          <pc:sldMk cId="2236044258" sldId="437"/>
        </pc:sldMkLst>
      </pc:sldChg>
    </pc:docChg>
  </pc:docChgLst>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C589CAB8-5A64-9747-9C68-79D64F2435B1}"/>
    <pc:docChg chg="undo custSel addSld delSld modSld sldOrd">
      <pc:chgData name="Jim Fleming" userId="161791bae1afb603" providerId="LiveId" clId="{C589CAB8-5A64-9747-9C68-79D64F2435B1}" dt="2022-12-18T02:38:50.218" v="93" actId="2696"/>
      <pc:docMkLst>
        <pc:docMk/>
      </pc:docMkLst>
      <pc:sldChg chg="modSp mod">
        <pc:chgData name="Jim Fleming" userId="161791bae1afb603" providerId="LiveId" clId="{C589CAB8-5A64-9747-9C68-79D64F2435B1}" dt="2022-12-18T02:34:42.667" v="21" actId="6549"/>
        <pc:sldMkLst>
          <pc:docMk/>
          <pc:sldMk cId="3964023673" sldId="336"/>
        </pc:sldMkLst>
        <pc:spChg chg="mod">
          <ac:chgData name="Jim Fleming" userId="161791bae1afb603" providerId="LiveId" clId="{C589CAB8-5A64-9747-9C68-79D64F2435B1}" dt="2022-12-18T02:34:29.127" v="19" actId="20577"/>
          <ac:spMkLst>
            <pc:docMk/>
            <pc:sldMk cId="3964023673" sldId="336"/>
            <ac:spMk id="2" creationId="{56E8B136-55D1-C229-815B-0FAB21102D38}"/>
          </ac:spMkLst>
        </pc:spChg>
        <pc:spChg chg="mod">
          <ac:chgData name="Jim Fleming" userId="161791bae1afb603" providerId="LiveId" clId="{C589CAB8-5A64-9747-9C68-79D64F2435B1}" dt="2022-12-18T02:34:42.667" v="21" actId="6549"/>
          <ac:spMkLst>
            <pc:docMk/>
            <pc:sldMk cId="3964023673" sldId="336"/>
            <ac:spMk id="3" creationId="{D7D72439-284A-008E-61E4-489A6FFD0D14}"/>
          </ac:spMkLst>
        </pc:spChg>
      </pc:sldChg>
      <pc:sldChg chg="modSp mod">
        <pc:chgData name="Jim Fleming" userId="161791bae1afb603" providerId="LiveId" clId="{C589CAB8-5A64-9747-9C68-79D64F2435B1}" dt="2022-12-18T02:34:14.839" v="11" actId="20577"/>
        <pc:sldMkLst>
          <pc:docMk/>
          <pc:sldMk cId="3301827054" sldId="420"/>
        </pc:sldMkLst>
        <pc:spChg chg="mod">
          <ac:chgData name="Jim Fleming" userId="161791bae1afb603" providerId="LiveId" clId="{C589CAB8-5A64-9747-9C68-79D64F2435B1}" dt="2022-12-18T02:34:10.859" v="6" actId="20577"/>
          <ac:spMkLst>
            <pc:docMk/>
            <pc:sldMk cId="3301827054" sldId="420"/>
            <ac:spMk id="2" creationId="{56E8B136-55D1-C229-815B-0FAB21102D38}"/>
          </ac:spMkLst>
        </pc:spChg>
        <pc:spChg chg="mod">
          <ac:chgData name="Jim Fleming" userId="161791bae1afb603" providerId="LiveId" clId="{C589CAB8-5A64-9747-9C68-79D64F2435B1}" dt="2022-12-18T02:34:14.839" v="11" actId="20577"/>
          <ac:spMkLst>
            <pc:docMk/>
            <pc:sldMk cId="3301827054" sldId="420"/>
            <ac:spMk id="3" creationId="{D7D72439-284A-008E-61E4-489A6FFD0D14}"/>
          </ac:spMkLst>
        </pc:spChg>
      </pc:sldChg>
      <pc:sldChg chg="del">
        <pc:chgData name="Jim Fleming" userId="161791bae1afb603" providerId="LiveId" clId="{C589CAB8-5A64-9747-9C68-79D64F2435B1}" dt="2022-12-18T02:34:23.753" v="14" actId="2696"/>
        <pc:sldMkLst>
          <pc:docMk/>
          <pc:sldMk cId="148183163" sldId="436"/>
        </pc:sldMkLst>
      </pc:sldChg>
      <pc:sldChg chg="add ord">
        <pc:chgData name="Jim Fleming" userId="161791bae1afb603" providerId="LiveId" clId="{C589CAB8-5A64-9747-9C68-79D64F2435B1}" dt="2022-12-18T02:34:21.366" v="13" actId="20578"/>
        <pc:sldMkLst>
          <pc:docMk/>
          <pc:sldMk cId="2726449897" sldId="437"/>
        </pc:sldMkLst>
      </pc:sldChg>
      <pc:sldChg chg="addSp modSp add del mod">
        <pc:chgData name="Jim Fleming" userId="161791bae1afb603" providerId="LiveId" clId="{C589CAB8-5A64-9747-9C68-79D64F2435B1}" dt="2022-12-18T02:38:50.218" v="93" actId="2696"/>
        <pc:sldMkLst>
          <pc:docMk/>
          <pc:sldMk cId="2029974692" sldId="438"/>
        </pc:sldMkLst>
        <pc:spChg chg="mod">
          <ac:chgData name="Jim Fleming" userId="161791bae1afb603" providerId="LiveId" clId="{C589CAB8-5A64-9747-9C68-79D64F2435B1}" dt="2022-12-18T02:38:21.190" v="91" actId="14100"/>
          <ac:spMkLst>
            <pc:docMk/>
            <pc:sldMk cId="2029974692" sldId="438"/>
            <ac:spMk id="3" creationId="{D7D72439-284A-008E-61E4-489A6FFD0D14}"/>
          </ac:spMkLst>
        </pc:spChg>
        <pc:spChg chg="add mod">
          <ac:chgData name="Jim Fleming" userId="161791bae1afb603" providerId="LiveId" clId="{C589CAB8-5A64-9747-9C68-79D64F2435B1}" dt="2022-12-18T02:38:32.259" v="92" actId="207"/>
          <ac:spMkLst>
            <pc:docMk/>
            <pc:sldMk cId="2029974692" sldId="438"/>
            <ac:spMk id="4" creationId="{3F9E2503-78EF-AF8F-81F7-8EB0F2FE28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12/17/22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12/17/22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229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photo of David Strain">
            <a:extLst>
              <a:ext uri="{FF2B5EF4-FFF2-40B4-BE49-F238E27FC236}">
                <a16:creationId xmlns:a16="http://schemas.microsoft.com/office/drawing/2014/main" id="{BF8D6D83-E2AC-2E98-4BCC-F5B1AE1D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1" r="17327"/>
          <a:stretch/>
        </p:blipFill>
        <p:spPr bwMode="auto">
          <a:xfrm>
            <a:off x="966653" y="685800"/>
            <a:ext cx="416618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312255-7552-B7C9-D867-97E613505EB1}"/>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T. A. Strain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1205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107-114)</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157554" cy="4123944"/>
          </a:xfrm>
        </p:spPr>
        <p:txBody>
          <a:bodyPr anchor="t">
            <a:noAutofit/>
          </a:bodyPr>
          <a:lstStyle/>
          <a:p>
            <a:pPr marL="11113" indent="0">
              <a:buNone/>
            </a:pPr>
            <a:r>
              <a:rPr lang="en-US" sz="4000" dirty="0">
                <a:solidFill>
                  <a:srgbClr val="FFFF00"/>
                </a:solidFill>
                <a:latin typeface="Avenir Next" panose="020B0503020202020204" pitchFamily="34" charset="0"/>
              </a:rPr>
              <a:t>If, then, there is any encouragement in Christ, if any consolation of love, if any fellowship with the Spirit, if any affection and mercy, make my joy complete by thinking the same way, having the same love, united in spirit, intent on one purpose. </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2:1-2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2:1-2</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107-114)</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72644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2957</TotalTime>
  <Words>303</Words>
  <Application>Microsoft Macintosh PowerPoint</Application>
  <PresentationFormat>Widescreen</PresentationFormat>
  <Paragraphs>39</Paragraphs>
  <Slides>20</Slides>
  <Notes>0</Notes>
  <HiddenSlides>15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Next</vt:lpstr>
      <vt:lpstr>Calibri</vt:lpstr>
      <vt:lpstr>Calibri Light</vt:lpstr>
      <vt:lpstr>Lato</vt:lpstr>
      <vt:lpstr>Tw Cen MT</vt:lpstr>
      <vt:lpstr>Office Theme</vt:lpstr>
      <vt:lpstr>PowerPoint Presentation</vt:lpstr>
      <vt:lpstr>Today’s class (pages 107-114)</vt:lpstr>
      <vt:lpstr>Philippians 2:1-2 (CSB)</vt:lpstr>
      <vt:lpstr>Today’s class (pages 107-114)</vt:lpstr>
      <vt:lpstr>Prayer Time</vt:lpstr>
      <vt:lpstr>Today’s class (page 16)</vt:lpstr>
      <vt:lpstr>PowerPoint Presentation</vt:lpstr>
      <vt:lpstr> Preposition circle (page 11)</vt:lpstr>
      <vt:lpstr>Dr. Gordon Fee  Quote</vt:lpstr>
      <vt:lpstr>Dr. G. Walter Hansen  Quote</vt:lpstr>
      <vt:lpstr>Dr. G. F. Hawthorne &amp; Dr. Ralph P. Martin  Quote</vt:lpstr>
      <vt:lpstr>Dr. Joe Hellerman  Quote</vt:lpstr>
      <vt:lpstr>Dr. Mark Keown  Quote</vt:lpstr>
      <vt:lpstr>Dr. Ralph P. Martin  Quote</vt:lpstr>
      <vt:lpstr>Dr. Tony Merida  &amp; Frances Chan  Quote</vt:lpstr>
      <vt:lpstr>Dr. Peter T. O’Brien  Quote</vt:lpstr>
      <vt:lpstr>Dr. John Reumann  Quote</vt:lpstr>
      <vt:lpstr>Dr. Moises Silva  Quote</vt:lpstr>
      <vt:lpstr>Dr. David T. A. Strain  Quote</vt:lpstr>
      <vt:lpstr>Jen Wilkin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2022-12-18T02:38:58Z</dcterms:modified>
</cp:coreProperties>
</file>